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77598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күннің екінші жартысында жаңбыр, найзағай. Оңтүстік-шығыстан соғатын жел оңтүстік-батысқа ауысады, күші 7-12, күндіз екпіні 15-20 м/с. Ауа температурасы түнде 18-20,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22125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25715</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5227</cp:revision>
  <cp:lastPrinted>2021-07-01T03:56:27Z</cp:lastPrinted>
  <dcterms:created xsi:type="dcterms:W3CDTF">2018-03-27T06:03:00Z</dcterms:created>
  <dcterms:modified xsi:type="dcterms:W3CDTF">2026-06-08T07:58:28Z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